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39" r:id="rId4"/>
  </p:sldMasterIdLst>
  <p:handoutMasterIdLst>
    <p:handoutMasterId r:id="rId12"/>
  </p:handoutMasterIdLst>
  <p:sldIdLst>
    <p:sldId id="297" r:id="rId5"/>
    <p:sldId id="298" r:id="rId6"/>
    <p:sldId id="299" r:id="rId7"/>
    <p:sldId id="300" r:id="rId8"/>
    <p:sldId id="301" r:id="rId9"/>
    <p:sldId id="302" r:id="rId10"/>
    <p:sldId id="303" r:id="rId11"/>
  </p:sldIdLst>
  <p:sldSz cx="7559675" cy="10691813"/>
  <p:notesSz cx="6858000" cy="9144000"/>
  <p:defaultTextStyle>
    <a:defPPr>
      <a:defRPr lang="en-US"/>
    </a:defPPr>
    <a:lvl1pPr marL="0" algn="l" defTabSz="875834" rtl="0" eaLnBrk="1" latinLnBrk="0" hangingPunct="1">
      <a:defRPr sz="1724" kern="1200">
        <a:solidFill>
          <a:schemeClr val="tx1"/>
        </a:solidFill>
        <a:latin typeface="+mn-lt"/>
        <a:ea typeface="+mn-ea"/>
        <a:cs typeface="+mn-cs"/>
      </a:defRPr>
    </a:lvl1pPr>
    <a:lvl2pPr marL="437917" algn="l" defTabSz="875834" rtl="0" eaLnBrk="1" latinLnBrk="0" hangingPunct="1">
      <a:defRPr sz="1724" kern="1200">
        <a:solidFill>
          <a:schemeClr val="tx1"/>
        </a:solidFill>
        <a:latin typeface="+mn-lt"/>
        <a:ea typeface="+mn-ea"/>
        <a:cs typeface="+mn-cs"/>
      </a:defRPr>
    </a:lvl2pPr>
    <a:lvl3pPr marL="875834" algn="l" defTabSz="875834" rtl="0" eaLnBrk="1" latinLnBrk="0" hangingPunct="1">
      <a:defRPr sz="1724" kern="1200">
        <a:solidFill>
          <a:schemeClr val="tx1"/>
        </a:solidFill>
        <a:latin typeface="+mn-lt"/>
        <a:ea typeface="+mn-ea"/>
        <a:cs typeface="+mn-cs"/>
      </a:defRPr>
    </a:lvl3pPr>
    <a:lvl4pPr marL="1313751" algn="l" defTabSz="875834" rtl="0" eaLnBrk="1" latinLnBrk="0" hangingPunct="1">
      <a:defRPr sz="1724" kern="1200">
        <a:solidFill>
          <a:schemeClr val="tx1"/>
        </a:solidFill>
        <a:latin typeface="+mn-lt"/>
        <a:ea typeface="+mn-ea"/>
        <a:cs typeface="+mn-cs"/>
      </a:defRPr>
    </a:lvl4pPr>
    <a:lvl5pPr marL="1751667" algn="l" defTabSz="875834" rtl="0" eaLnBrk="1" latinLnBrk="0" hangingPunct="1">
      <a:defRPr sz="1724" kern="1200">
        <a:solidFill>
          <a:schemeClr val="tx1"/>
        </a:solidFill>
        <a:latin typeface="+mn-lt"/>
        <a:ea typeface="+mn-ea"/>
        <a:cs typeface="+mn-cs"/>
      </a:defRPr>
    </a:lvl5pPr>
    <a:lvl6pPr marL="2189584" algn="l" defTabSz="875834" rtl="0" eaLnBrk="1" latinLnBrk="0" hangingPunct="1">
      <a:defRPr sz="1724" kern="1200">
        <a:solidFill>
          <a:schemeClr val="tx1"/>
        </a:solidFill>
        <a:latin typeface="+mn-lt"/>
        <a:ea typeface="+mn-ea"/>
        <a:cs typeface="+mn-cs"/>
      </a:defRPr>
    </a:lvl6pPr>
    <a:lvl7pPr marL="2627501" algn="l" defTabSz="875834" rtl="0" eaLnBrk="1" latinLnBrk="0" hangingPunct="1">
      <a:defRPr sz="1724" kern="1200">
        <a:solidFill>
          <a:schemeClr val="tx1"/>
        </a:solidFill>
        <a:latin typeface="+mn-lt"/>
        <a:ea typeface="+mn-ea"/>
        <a:cs typeface="+mn-cs"/>
      </a:defRPr>
    </a:lvl7pPr>
    <a:lvl8pPr marL="3065418" algn="l" defTabSz="875834" rtl="0" eaLnBrk="1" latinLnBrk="0" hangingPunct="1">
      <a:defRPr sz="1724" kern="1200">
        <a:solidFill>
          <a:schemeClr val="tx1"/>
        </a:solidFill>
        <a:latin typeface="+mn-lt"/>
        <a:ea typeface="+mn-ea"/>
        <a:cs typeface="+mn-cs"/>
      </a:defRPr>
    </a:lvl8pPr>
    <a:lvl9pPr marL="3503335" algn="l" defTabSz="875834" rtl="0" eaLnBrk="1" latinLnBrk="0" hangingPunct="1">
      <a:defRPr sz="1724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1FE215B-6AA2-E243-8939-27735F17B1E2}" v="3" dt="2021-01-08T14:01:26.28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501"/>
    <p:restoredTop sz="94694"/>
  </p:normalViewPr>
  <p:slideViewPr>
    <p:cSldViewPr snapToGrid="0" snapToObjects="1">
      <p:cViewPr varScale="1">
        <p:scale>
          <a:sx n="75" d="100"/>
          <a:sy n="75" d="100"/>
        </p:scale>
        <p:origin x="2856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99" d="100"/>
          <a:sy n="99" d="100"/>
        </p:scale>
        <p:origin x="3064" y="1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18" Type="http://schemas.microsoft.com/office/2015/10/relationships/revisionInfo" Target="revisionInfo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handoutMaster" Target="handoutMasters/handoutMaster1.xml"/><Relationship Id="rId17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tthew Curtis" userId="84429868-f237-4f5b-874a-7f2099f8a3f1" providerId="ADAL" clId="{FD9CE6EA-997D-B340-A810-EB79F06F6E19}"/>
    <pc:docChg chg="modMainMaster">
      <pc:chgData name="Matthew Curtis" userId="84429868-f237-4f5b-874a-7f2099f8a3f1" providerId="ADAL" clId="{FD9CE6EA-997D-B340-A810-EB79F06F6E19}" dt="2021-01-08T11:46:58.988" v="2"/>
      <pc:docMkLst>
        <pc:docMk/>
      </pc:docMkLst>
      <pc:sldMasterChg chg="setBg modSldLayout">
        <pc:chgData name="Matthew Curtis" userId="84429868-f237-4f5b-874a-7f2099f8a3f1" providerId="ADAL" clId="{FD9CE6EA-997D-B340-A810-EB79F06F6E19}" dt="2021-01-08T11:46:58.988" v="2"/>
        <pc:sldMasterMkLst>
          <pc:docMk/>
          <pc:sldMasterMk cId="3995858616" sldId="2147483739"/>
        </pc:sldMasterMkLst>
        <pc:sldLayoutChg chg="setBg">
          <pc:chgData name="Matthew Curtis" userId="84429868-f237-4f5b-874a-7f2099f8a3f1" providerId="ADAL" clId="{FD9CE6EA-997D-B340-A810-EB79F06F6E19}" dt="2021-01-08T11:46:58.988" v="2"/>
          <pc:sldLayoutMkLst>
            <pc:docMk/>
            <pc:sldMasterMk cId="3995858616" sldId="2147483739"/>
            <pc:sldLayoutMk cId="2777292835" sldId="2147483751"/>
          </pc:sldLayoutMkLst>
        </pc:sldLayoutChg>
        <pc:sldLayoutChg chg="setBg">
          <pc:chgData name="Matthew Curtis" userId="84429868-f237-4f5b-874a-7f2099f8a3f1" providerId="ADAL" clId="{FD9CE6EA-997D-B340-A810-EB79F06F6E19}" dt="2021-01-08T11:46:58.988" v="2"/>
          <pc:sldLayoutMkLst>
            <pc:docMk/>
            <pc:sldMasterMk cId="3995858616" sldId="2147483739"/>
            <pc:sldLayoutMk cId="1469573115" sldId="2147483752"/>
          </pc:sldLayoutMkLst>
        </pc:sldLayoutChg>
        <pc:sldLayoutChg chg="setBg">
          <pc:chgData name="Matthew Curtis" userId="84429868-f237-4f5b-874a-7f2099f8a3f1" providerId="ADAL" clId="{FD9CE6EA-997D-B340-A810-EB79F06F6E19}" dt="2021-01-08T11:46:58.988" v="2"/>
          <pc:sldLayoutMkLst>
            <pc:docMk/>
            <pc:sldMasterMk cId="3995858616" sldId="2147483739"/>
            <pc:sldLayoutMk cId="2506330060" sldId="2147483753"/>
          </pc:sldLayoutMkLst>
        </pc:sldLayoutChg>
        <pc:sldLayoutChg chg="setBg">
          <pc:chgData name="Matthew Curtis" userId="84429868-f237-4f5b-874a-7f2099f8a3f1" providerId="ADAL" clId="{FD9CE6EA-997D-B340-A810-EB79F06F6E19}" dt="2021-01-08T11:46:58.988" v="2"/>
          <pc:sldLayoutMkLst>
            <pc:docMk/>
            <pc:sldMasterMk cId="3995858616" sldId="2147483739"/>
            <pc:sldLayoutMk cId="3499152698" sldId="2147483754"/>
          </pc:sldLayoutMkLst>
        </pc:sldLayoutChg>
        <pc:sldLayoutChg chg="setBg">
          <pc:chgData name="Matthew Curtis" userId="84429868-f237-4f5b-874a-7f2099f8a3f1" providerId="ADAL" clId="{FD9CE6EA-997D-B340-A810-EB79F06F6E19}" dt="2021-01-08T11:46:58.988" v="2"/>
          <pc:sldLayoutMkLst>
            <pc:docMk/>
            <pc:sldMasterMk cId="3995858616" sldId="2147483739"/>
            <pc:sldLayoutMk cId="2924025168" sldId="2147483755"/>
          </pc:sldLayoutMkLst>
        </pc:sldLayoutChg>
        <pc:sldLayoutChg chg="setBg">
          <pc:chgData name="Matthew Curtis" userId="84429868-f237-4f5b-874a-7f2099f8a3f1" providerId="ADAL" clId="{FD9CE6EA-997D-B340-A810-EB79F06F6E19}" dt="2021-01-08T11:46:58.988" v="2"/>
          <pc:sldLayoutMkLst>
            <pc:docMk/>
            <pc:sldMasterMk cId="3995858616" sldId="2147483739"/>
            <pc:sldLayoutMk cId="2209376818" sldId="2147483756"/>
          </pc:sldLayoutMkLst>
        </pc:sldLayoutChg>
        <pc:sldLayoutChg chg="setBg">
          <pc:chgData name="Matthew Curtis" userId="84429868-f237-4f5b-874a-7f2099f8a3f1" providerId="ADAL" clId="{FD9CE6EA-997D-B340-A810-EB79F06F6E19}" dt="2021-01-08T11:46:58.988" v="2"/>
          <pc:sldLayoutMkLst>
            <pc:docMk/>
            <pc:sldMasterMk cId="3995858616" sldId="2147483739"/>
            <pc:sldLayoutMk cId="3467289580" sldId="2147483757"/>
          </pc:sldLayoutMkLst>
        </pc:sldLayoutChg>
      </pc:sldMasterChg>
    </pc:docChg>
  </pc:docChgLst>
  <pc:docChgLst>
    <pc:chgData name="Matthew Curtis" userId="84429868-f237-4f5b-874a-7f2099f8a3f1" providerId="ADAL" clId="{E1FE215B-6AA2-E243-8939-27735F17B1E2}"/>
    <pc:docChg chg="modSld modMainMaster">
      <pc:chgData name="Matthew Curtis" userId="84429868-f237-4f5b-874a-7f2099f8a3f1" providerId="ADAL" clId="{E1FE215B-6AA2-E243-8939-27735F17B1E2}" dt="2021-01-26T15:14:46.680" v="4" actId="1076"/>
      <pc:docMkLst>
        <pc:docMk/>
      </pc:docMkLst>
      <pc:sldChg chg="addSp modSp mod">
        <pc:chgData name="Matthew Curtis" userId="84429868-f237-4f5b-874a-7f2099f8a3f1" providerId="ADAL" clId="{E1FE215B-6AA2-E243-8939-27735F17B1E2}" dt="2021-01-26T15:14:46.680" v="4" actId="1076"/>
        <pc:sldMkLst>
          <pc:docMk/>
          <pc:sldMk cId="774711782" sldId="290"/>
        </pc:sldMkLst>
        <pc:spChg chg="add mod">
          <ac:chgData name="Matthew Curtis" userId="84429868-f237-4f5b-874a-7f2099f8a3f1" providerId="ADAL" clId="{E1FE215B-6AA2-E243-8939-27735F17B1E2}" dt="2021-01-26T15:14:46.680" v="4" actId="1076"/>
          <ac:spMkLst>
            <pc:docMk/>
            <pc:sldMk cId="774711782" sldId="290"/>
            <ac:spMk id="4" creationId="{2E491CAF-B90F-344E-A508-357188F5F430}"/>
          </ac:spMkLst>
        </pc:spChg>
      </pc:sldChg>
      <pc:sldMasterChg chg="setBg modSldLayout">
        <pc:chgData name="Matthew Curtis" userId="84429868-f237-4f5b-874a-7f2099f8a3f1" providerId="ADAL" clId="{E1FE215B-6AA2-E243-8939-27735F17B1E2}" dt="2021-01-08T14:01:26.280" v="2"/>
        <pc:sldMasterMkLst>
          <pc:docMk/>
          <pc:sldMasterMk cId="3995858616" sldId="2147483739"/>
        </pc:sldMasterMkLst>
        <pc:sldLayoutChg chg="setBg">
          <pc:chgData name="Matthew Curtis" userId="84429868-f237-4f5b-874a-7f2099f8a3f1" providerId="ADAL" clId="{E1FE215B-6AA2-E243-8939-27735F17B1E2}" dt="2021-01-08T14:01:26.280" v="2"/>
          <pc:sldLayoutMkLst>
            <pc:docMk/>
            <pc:sldMasterMk cId="3995858616" sldId="2147483739"/>
            <pc:sldLayoutMk cId="2777292835" sldId="2147483751"/>
          </pc:sldLayoutMkLst>
        </pc:sldLayoutChg>
        <pc:sldLayoutChg chg="setBg">
          <pc:chgData name="Matthew Curtis" userId="84429868-f237-4f5b-874a-7f2099f8a3f1" providerId="ADAL" clId="{E1FE215B-6AA2-E243-8939-27735F17B1E2}" dt="2021-01-08T14:01:26.280" v="2"/>
          <pc:sldLayoutMkLst>
            <pc:docMk/>
            <pc:sldMasterMk cId="3995858616" sldId="2147483739"/>
            <pc:sldLayoutMk cId="1469573115" sldId="2147483752"/>
          </pc:sldLayoutMkLst>
        </pc:sldLayoutChg>
        <pc:sldLayoutChg chg="setBg">
          <pc:chgData name="Matthew Curtis" userId="84429868-f237-4f5b-874a-7f2099f8a3f1" providerId="ADAL" clId="{E1FE215B-6AA2-E243-8939-27735F17B1E2}" dt="2021-01-08T14:01:26.280" v="2"/>
          <pc:sldLayoutMkLst>
            <pc:docMk/>
            <pc:sldMasterMk cId="3995858616" sldId="2147483739"/>
            <pc:sldLayoutMk cId="2506330060" sldId="2147483753"/>
          </pc:sldLayoutMkLst>
        </pc:sldLayoutChg>
        <pc:sldLayoutChg chg="setBg">
          <pc:chgData name="Matthew Curtis" userId="84429868-f237-4f5b-874a-7f2099f8a3f1" providerId="ADAL" clId="{E1FE215B-6AA2-E243-8939-27735F17B1E2}" dt="2021-01-08T14:01:26.280" v="2"/>
          <pc:sldLayoutMkLst>
            <pc:docMk/>
            <pc:sldMasterMk cId="3995858616" sldId="2147483739"/>
            <pc:sldLayoutMk cId="3499152698" sldId="2147483754"/>
          </pc:sldLayoutMkLst>
        </pc:sldLayoutChg>
        <pc:sldLayoutChg chg="setBg">
          <pc:chgData name="Matthew Curtis" userId="84429868-f237-4f5b-874a-7f2099f8a3f1" providerId="ADAL" clId="{E1FE215B-6AA2-E243-8939-27735F17B1E2}" dt="2021-01-08T14:01:26.280" v="2"/>
          <pc:sldLayoutMkLst>
            <pc:docMk/>
            <pc:sldMasterMk cId="3995858616" sldId="2147483739"/>
            <pc:sldLayoutMk cId="2924025168" sldId="2147483755"/>
          </pc:sldLayoutMkLst>
        </pc:sldLayoutChg>
        <pc:sldLayoutChg chg="setBg">
          <pc:chgData name="Matthew Curtis" userId="84429868-f237-4f5b-874a-7f2099f8a3f1" providerId="ADAL" clId="{E1FE215B-6AA2-E243-8939-27735F17B1E2}" dt="2021-01-08T14:01:26.280" v="2"/>
          <pc:sldLayoutMkLst>
            <pc:docMk/>
            <pc:sldMasterMk cId="3995858616" sldId="2147483739"/>
            <pc:sldLayoutMk cId="2209376818" sldId="2147483756"/>
          </pc:sldLayoutMkLst>
        </pc:sldLayoutChg>
        <pc:sldLayoutChg chg="setBg">
          <pc:chgData name="Matthew Curtis" userId="84429868-f237-4f5b-874a-7f2099f8a3f1" providerId="ADAL" clId="{E1FE215B-6AA2-E243-8939-27735F17B1E2}" dt="2021-01-08T14:01:26.280" v="2"/>
          <pc:sldLayoutMkLst>
            <pc:docMk/>
            <pc:sldMasterMk cId="3995858616" sldId="2147483739"/>
            <pc:sldLayoutMk cId="3467289580" sldId="2147483757"/>
          </pc:sldLayoutMkLst>
        </pc:sldLayoutChg>
      </pc:sldMaster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8F7F1FEE-1A47-A94E-A4DA-1EED64C3017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6E9EAF5-47E5-F642-B976-EEB61FBC1080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BB2E28-8C78-1B4F-AC4D-20014495D1DB}" type="datetimeFigureOut">
              <a:rPr lang="en-US" smtClean="0"/>
              <a:t>1/27/21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56877A4-6A45-3F4F-BD5A-8B53F5BDCC7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25B2C49-F2D8-D24B-AEA4-9CA26B077860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42549F-DF12-0E4B-9073-AACCE2A33F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030935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Forw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407020" y="2007579"/>
            <a:ext cx="6745633" cy="1730285"/>
          </a:xfrm>
        </p:spPr>
        <p:txBody>
          <a:bodyPr anchor="ctr" anchorCtr="0">
            <a:normAutofit/>
          </a:bodyPr>
          <a:lstStyle>
            <a:lvl1pPr algn="ctr">
              <a:lnSpc>
                <a:spcPts val="7256"/>
              </a:lnSpc>
              <a:defRPr sz="7256" b="1" i="0" spc="-36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Location</a:t>
            </a:r>
            <a:br>
              <a:rPr lang="en-US" dirty="0"/>
            </a:br>
            <a:r>
              <a:rPr lang="en-US" dirty="0"/>
              <a:t>here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D0DA0923-F59D-2D4B-ABDC-0E95DE2DD39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767192" y="4193265"/>
            <a:ext cx="4025292" cy="5194362"/>
          </a:xfrm>
          <a:prstGeom prst="rect">
            <a:avLst/>
          </a:prstGeom>
        </p:spPr>
      </p:pic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09B7A1A0-C485-954B-B518-2B11C4B8C38B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348410" y="352734"/>
            <a:ext cx="3804243" cy="966521"/>
          </a:xfrm>
        </p:spPr>
        <p:txBody>
          <a:bodyPr rIns="0" anchor="ctr">
            <a:normAutofit/>
          </a:bodyPr>
          <a:lstStyle>
            <a:lvl1pPr marL="0" indent="0" algn="r">
              <a:buNone/>
              <a:defRPr sz="3628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Event title</a:t>
            </a:r>
          </a:p>
        </p:txBody>
      </p:sp>
    </p:spTree>
    <p:extLst>
      <p:ext uri="{BB962C8B-B14F-4D97-AF65-F5344CB8AC3E}">
        <p14:creationId xmlns:p14="http://schemas.microsoft.com/office/powerpoint/2010/main" val="27772928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D0DA0923-F59D-2D4B-ABDC-0E95DE2DD39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5400000">
            <a:off x="1756001" y="4207626"/>
            <a:ext cx="4047674" cy="5165640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E6A35BD0-3C10-8D4F-95FF-9824AFDA1F5F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020" y="2007579"/>
            <a:ext cx="6745633" cy="1730285"/>
          </a:xfrm>
        </p:spPr>
        <p:txBody>
          <a:bodyPr anchor="ctr" anchorCtr="0">
            <a:normAutofit/>
          </a:bodyPr>
          <a:lstStyle>
            <a:lvl1pPr algn="ctr">
              <a:lnSpc>
                <a:spcPts val="7256"/>
              </a:lnSpc>
              <a:defRPr sz="7256" b="1" i="0" spc="-36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Location</a:t>
            </a:r>
            <a:br>
              <a:rPr lang="en-US" dirty="0"/>
            </a:br>
            <a:r>
              <a:rPr lang="en-US" dirty="0"/>
              <a:t>here</a:t>
            </a:r>
          </a:p>
        </p:txBody>
      </p:sp>
      <p:sp>
        <p:nvSpPr>
          <p:cNvPr id="8" name="Text Placeholder 19">
            <a:extLst>
              <a:ext uri="{FF2B5EF4-FFF2-40B4-BE49-F238E27FC236}">
                <a16:creationId xmlns:a16="http://schemas.microsoft.com/office/drawing/2014/main" id="{68F5B95C-5B65-204E-9B61-00B2373563E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348410" y="352734"/>
            <a:ext cx="3804243" cy="966521"/>
          </a:xfrm>
        </p:spPr>
        <p:txBody>
          <a:bodyPr rIns="0" anchor="ctr">
            <a:normAutofit/>
          </a:bodyPr>
          <a:lstStyle>
            <a:lvl1pPr marL="0" indent="0" algn="r">
              <a:buNone/>
              <a:defRPr sz="3628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Event title</a:t>
            </a:r>
          </a:p>
        </p:txBody>
      </p:sp>
    </p:spTree>
    <p:extLst>
      <p:ext uri="{BB962C8B-B14F-4D97-AF65-F5344CB8AC3E}">
        <p14:creationId xmlns:p14="http://schemas.microsoft.com/office/powerpoint/2010/main" val="14695731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D0DA0923-F59D-2D4B-ABDC-0E95DE2DD39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16200000">
            <a:off x="1756001" y="4207626"/>
            <a:ext cx="4047674" cy="5165640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8BEC7895-81A1-0E49-8693-FCAB34BAF0C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020" y="2007579"/>
            <a:ext cx="6745633" cy="1730285"/>
          </a:xfrm>
        </p:spPr>
        <p:txBody>
          <a:bodyPr anchor="ctr" anchorCtr="0">
            <a:normAutofit/>
          </a:bodyPr>
          <a:lstStyle>
            <a:lvl1pPr algn="ctr">
              <a:lnSpc>
                <a:spcPts val="7256"/>
              </a:lnSpc>
              <a:defRPr sz="7256" b="1" i="0" spc="-36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Location</a:t>
            </a:r>
            <a:br>
              <a:rPr lang="en-US" dirty="0"/>
            </a:br>
            <a:r>
              <a:rPr lang="en-US" dirty="0"/>
              <a:t>here</a:t>
            </a:r>
          </a:p>
        </p:txBody>
      </p:sp>
      <p:sp>
        <p:nvSpPr>
          <p:cNvPr id="8" name="Text Placeholder 19">
            <a:extLst>
              <a:ext uri="{FF2B5EF4-FFF2-40B4-BE49-F238E27FC236}">
                <a16:creationId xmlns:a16="http://schemas.microsoft.com/office/drawing/2014/main" id="{401FCB7F-F4E4-F14A-98EF-538EF0AE1C1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348410" y="352734"/>
            <a:ext cx="3804243" cy="966521"/>
          </a:xfrm>
        </p:spPr>
        <p:txBody>
          <a:bodyPr rIns="0" anchor="ctr">
            <a:normAutofit/>
          </a:bodyPr>
          <a:lstStyle>
            <a:lvl1pPr marL="0" indent="0" algn="r">
              <a:buNone/>
              <a:defRPr sz="3628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Event title</a:t>
            </a:r>
          </a:p>
        </p:txBody>
      </p:sp>
    </p:spTree>
    <p:extLst>
      <p:ext uri="{BB962C8B-B14F-4D97-AF65-F5344CB8AC3E}">
        <p14:creationId xmlns:p14="http://schemas.microsoft.com/office/powerpoint/2010/main" val="25063300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Forward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D0DA0923-F59D-2D4B-ABDC-0E95DE2DD39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18900000">
            <a:off x="1767192" y="4193265"/>
            <a:ext cx="4025292" cy="5194362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3FC591F3-C8C2-3147-A526-00FF3C5D6BD5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020" y="2007579"/>
            <a:ext cx="6745633" cy="1730285"/>
          </a:xfrm>
        </p:spPr>
        <p:txBody>
          <a:bodyPr anchor="ctr" anchorCtr="0">
            <a:normAutofit/>
          </a:bodyPr>
          <a:lstStyle>
            <a:lvl1pPr algn="ctr">
              <a:lnSpc>
                <a:spcPts val="7256"/>
              </a:lnSpc>
              <a:defRPr sz="7256" b="1" i="0" spc="-36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Location</a:t>
            </a:r>
            <a:br>
              <a:rPr lang="en-US" dirty="0"/>
            </a:br>
            <a:r>
              <a:rPr lang="en-US" dirty="0"/>
              <a:t>here</a:t>
            </a:r>
          </a:p>
        </p:txBody>
      </p:sp>
      <p:sp>
        <p:nvSpPr>
          <p:cNvPr id="8" name="Text Placeholder 19">
            <a:extLst>
              <a:ext uri="{FF2B5EF4-FFF2-40B4-BE49-F238E27FC236}">
                <a16:creationId xmlns:a16="http://schemas.microsoft.com/office/drawing/2014/main" id="{EFB8E99D-DC0C-E44D-8C72-2AD5A2D5A8E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348410" y="352734"/>
            <a:ext cx="3804243" cy="966521"/>
          </a:xfrm>
        </p:spPr>
        <p:txBody>
          <a:bodyPr rIns="0" anchor="ctr">
            <a:normAutofit/>
          </a:bodyPr>
          <a:lstStyle>
            <a:lvl1pPr marL="0" indent="0" algn="r">
              <a:buNone/>
              <a:defRPr sz="3628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Event title</a:t>
            </a:r>
          </a:p>
        </p:txBody>
      </p:sp>
    </p:spTree>
    <p:extLst>
      <p:ext uri="{BB962C8B-B14F-4D97-AF65-F5344CB8AC3E}">
        <p14:creationId xmlns:p14="http://schemas.microsoft.com/office/powerpoint/2010/main" val="34991526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Forward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D0DA0923-F59D-2D4B-ABDC-0E95DE2DD39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2700000">
            <a:off x="1756001" y="4207626"/>
            <a:ext cx="4047674" cy="5165640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FDEA28FC-1C2C-1348-8285-0E4E9898C46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020" y="2007579"/>
            <a:ext cx="6745633" cy="1730285"/>
          </a:xfrm>
        </p:spPr>
        <p:txBody>
          <a:bodyPr anchor="ctr" anchorCtr="0">
            <a:normAutofit/>
          </a:bodyPr>
          <a:lstStyle>
            <a:lvl1pPr algn="ctr">
              <a:lnSpc>
                <a:spcPts val="7256"/>
              </a:lnSpc>
              <a:defRPr sz="7256" b="1" i="0" spc="-36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Location</a:t>
            </a:r>
            <a:br>
              <a:rPr lang="en-US" dirty="0"/>
            </a:br>
            <a:r>
              <a:rPr lang="en-US" dirty="0"/>
              <a:t>here</a:t>
            </a:r>
          </a:p>
        </p:txBody>
      </p:sp>
      <p:sp>
        <p:nvSpPr>
          <p:cNvPr id="8" name="Text Placeholder 19">
            <a:extLst>
              <a:ext uri="{FF2B5EF4-FFF2-40B4-BE49-F238E27FC236}">
                <a16:creationId xmlns:a16="http://schemas.microsoft.com/office/drawing/2014/main" id="{057888B4-7D25-7F41-A12D-611C126A97D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348410" y="352734"/>
            <a:ext cx="3804243" cy="966521"/>
          </a:xfrm>
        </p:spPr>
        <p:txBody>
          <a:bodyPr rIns="0" anchor="ctr">
            <a:normAutofit/>
          </a:bodyPr>
          <a:lstStyle>
            <a:lvl1pPr marL="0" indent="0" algn="r">
              <a:buNone/>
              <a:defRPr sz="3628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Event title</a:t>
            </a:r>
          </a:p>
        </p:txBody>
      </p:sp>
    </p:spTree>
    <p:extLst>
      <p:ext uri="{BB962C8B-B14F-4D97-AF65-F5344CB8AC3E}">
        <p14:creationId xmlns:p14="http://schemas.microsoft.com/office/powerpoint/2010/main" val="29240251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No Ent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08E0D395-4E53-DB4B-80FC-6C0823C57C5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77008" y="4582297"/>
            <a:ext cx="4605659" cy="4631268"/>
          </a:xfrm>
          <a:prstGeom prst="rect">
            <a:avLst/>
          </a:prstGeom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D2B86DFC-9E68-3E4F-B314-E191DBF513DF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020" y="2007579"/>
            <a:ext cx="6745633" cy="1730285"/>
          </a:xfrm>
        </p:spPr>
        <p:txBody>
          <a:bodyPr anchor="ctr" anchorCtr="0">
            <a:normAutofit/>
          </a:bodyPr>
          <a:lstStyle>
            <a:lvl1pPr algn="ctr">
              <a:lnSpc>
                <a:spcPts val="7256"/>
              </a:lnSpc>
              <a:defRPr sz="7256" b="1" i="0" spc="-36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No Entry</a:t>
            </a:r>
          </a:p>
        </p:txBody>
      </p:sp>
      <p:sp>
        <p:nvSpPr>
          <p:cNvPr id="9" name="Text Placeholder 19">
            <a:extLst>
              <a:ext uri="{FF2B5EF4-FFF2-40B4-BE49-F238E27FC236}">
                <a16:creationId xmlns:a16="http://schemas.microsoft.com/office/drawing/2014/main" id="{FEB4E512-FF81-0D40-A921-82029490B203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348410" y="352734"/>
            <a:ext cx="3804243" cy="966521"/>
          </a:xfrm>
        </p:spPr>
        <p:txBody>
          <a:bodyPr rIns="0" anchor="ctr">
            <a:normAutofit/>
          </a:bodyPr>
          <a:lstStyle>
            <a:lvl1pPr marL="0" indent="0" algn="r">
              <a:buNone/>
              <a:defRPr sz="3628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Event title</a:t>
            </a:r>
          </a:p>
        </p:txBody>
      </p:sp>
    </p:spTree>
    <p:extLst>
      <p:ext uri="{BB962C8B-B14F-4D97-AF65-F5344CB8AC3E}">
        <p14:creationId xmlns:p14="http://schemas.microsoft.com/office/powerpoint/2010/main" val="22093768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No Ent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3C13C4CF-1734-7349-8AAD-A30AE09C155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020" y="2007579"/>
            <a:ext cx="6745633" cy="1730285"/>
          </a:xfrm>
        </p:spPr>
        <p:txBody>
          <a:bodyPr anchor="ctr" anchorCtr="0">
            <a:normAutofit/>
          </a:bodyPr>
          <a:lstStyle>
            <a:lvl1pPr algn="ctr">
              <a:lnSpc>
                <a:spcPts val="7256"/>
              </a:lnSpc>
              <a:defRPr sz="7256" b="1" i="0" spc="-36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Location</a:t>
            </a:r>
            <a:br>
              <a:rPr lang="en-US" dirty="0"/>
            </a:br>
            <a:r>
              <a:rPr lang="en-US" dirty="0"/>
              <a:t>here</a:t>
            </a:r>
          </a:p>
        </p:txBody>
      </p:sp>
      <p:sp>
        <p:nvSpPr>
          <p:cNvPr id="6" name="Text Placeholder 19">
            <a:extLst>
              <a:ext uri="{FF2B5EF4-FFF2-40B4-BE49-F238E27FC236}">
                <a16:creationId xmlns:a16="http://schemas.microsoft.com/office/drawing/2014/main" id="{E7439F12-2A79-A049-B72B-9494315991A8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348410" y="352734"/>
            <a:ext cx="3804243" cy="966521"/>
          </a:xfrm>
        </p:spPr>
        <p:txBody>
          <a:bodyPr rIns="0" anchor="ctr">
            <a:normAutofit/>
          </a:bodyPr>
          <a:lstStyle>
            <a:lvl1pPr marL="0" indent="0" algn="r">
              <a:buNone/>
              <a:defRPr sz="3628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Event title</a:t>
            </a:r>
          </a:p>
        </p:txBody>
      </p:sp>
    </p:spTree>
    <p:extLst>
      <p:ext uri="{BB962C8B-B14F-4D97-AF65-F5344CB8AC3E}">
        <p14:creationId xmlns:p14="http://schemas.microsoft.com/office/powerpoint/2010/main" val="34672895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FF21BC-ED44-9044-99CD-898731B4C27E}" type="datetimeFigureOut">
              <a:rPr lang="en-US" smtClean="0"/>
              <a:t>1/27/21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C1F67E-F30F-364D-ABA7-804C2F639B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58586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1" r:id="rId1"/>
    <p:sldLayoutId id="2147483752" r:id="rId2"/>
    <p:sldLayoutId id="2147483753" r:id="rId3"/>
    <p:sldLayoutId id="2147483754" r:id="rId4"/>
    <p:sldLayoutId id="2147483755" r:id="rId5"/>
    <p:sldLayoutId id="2147483756" r:id="rId6"/>
    <p:sldLayoutId id="2147483757" r:id="rId7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F4DE39-56C4-0644-80A2-003C865DB5E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EEEAFBC-64B0-B946-AA5E-FB537CC75E4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94254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BD054B-A562-9645-BBD0-2968AF8837D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E6EEC8E-8826-0B49-8145-3E4F2B86A7A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16932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0EE485-CF9A-B542-B6DB-6FA34239AC2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E9D1167-A907-024A-BE21-61DE11FC90A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91260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F0C13F-C81D-D540-BCBA-E3C45DCED77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5C52264-84C0-2447-AE43-9109B594ED90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05639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590F75-2550-424D-9394-D199E7452FC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CC78077-E195-7E45-BD07-E277772007F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55721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806EA7-69C9-CA48-BC56-FC7A4F40203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0E67B4C-080F-0644-9D1A-1523CC481FD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202415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0FD2A6-BC91-1E41-A60F-D2ED1318D63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86F2A1C-9B09-634A-B4B8-705F766FEA2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158277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 xmlns="4ad138b4-2b68-4b70-945d-07f8f18b1c9a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6DBA85F447B164191BB36C258697B67" ma:contentTypeVersion="14" ma:contentTypeDescription="Create a new document." ma:contentTypeScope="" ma:versionID="ea511d05ca7f895fe9556935b5c9af34">
  <xsd:schema xmlns:xsd="http://www.w3.org/2001/XMLSchema" xmlns:xs="http://www.w3.org/2001/XMLSchema" xmlns:p="http://schemas.microsoft.com/office/2006/metadata/properties" xmlns:ns2="4ad138b4-2b68-4b70-945d-07f8f18b1c9a" xmlns:ns3="3c474641-ec36-472f-b125-6b1b0910eaa4" targetNamespace="http://schemas.microsoft.com/office/2006/metadata/properties" ma:root="true" ma:fieldsID="662270106d7a7e100bcac2c5f8d29899" ns2:_="" ns3:_="">
    <xsd:import namespace="4ad138b4-2b68-4b70-945d-07f8f18b1c9a"/>
    <xsd:import namespace="3c474641-ec36-472f-b125-6b1b0910eaa4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Information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ad138b4-2b68-4b70-945d-07f8f18b1c9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Information" ma:index="12" nillable="true" ma:displayName="Information" ma:format="Dropdown" ma:internalName="Information">
      <xsd:simpleType>
        <xsd:restriction base="dms:Text">
          <xsd:maxLength value="255"/>
        </xsd:restriction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6" nillable="true" ma:displayName="Tags" ma:internalName="MediaServiceAutoTags" ma:readOnly="true">
      <xsd:simpleType>
        <xsd:restriction base="dms:Text"/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c474641-ec36-472f-b125-6b1b0910eaa4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A2100244-4211-4CAD-87EE-823F0920FE7A}">
  <ds:schemaRefs>
    <ds:schemaRef ds:uri="http://schemas.microsoft.com/office/2006/metadata/properties"/>
    <ds:schemaRef ds:uri="http://schemas.microsoft.com/office/infopath/2007/PartnerControls"/>
    <ds:schemaRef ds:uri="4ad138b4-2b68-4b70-945d-07f8f18b1c9a"/>
  </ds:schemaRefs>
</ds:datastoreItem>
</file>

<file path=customXml/itemProps2.xml><?xml version="1.0" encoding="utf-8"?>
<ds:datastoreItem xmlns:ds="http://schemas.openxmlformats.org/officeDocument/2006/customXml" ds:itemID="{C2676246-F20C-43A7-9C60-9899B4E30641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7E1FAD55-84D1-46E6-B266-9350820497D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ad138b4-2b68-4b70-945d-07f8f18b1c9a"/>
    <ds:schemaRef ds:uri="3c474641-ec36-472f-b125-6b1b0910eaa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138</TotalTime>
  <Words>0</Words>
  <Application>Microsoft Macintosh PowerPoint</Application>
  <PresentationFormat>Custom</PresentationFormat>
  <Paragraphs>0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Matthew Curtis</dc:creator>
  <cp:lastModifiedBy>Matthew Curtis</cp:lastModifiedBy>
  <cp:revision>48</cp:revision>
  <dcterms:created xsi:type="dcterms:W3CDTF">2020-01-21T15:23:38Z</dcterms:created>
  <dcterms:modified xsi:type="dcterms:W3CDTF">2021-01-27T11:27:43Z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0x01010026DBA85F447B164191BB36C258697B67</vt:lpwstr>
  </property>
</Properties>
</file>